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emana.com/vida-moderna/articulo/la-moda-de-desnudarse-frente-machu-picchu/380176-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ltiempo.com/mundo/asia/celulares-de-vuelo-de-malasia-siguen-sonando_13640095-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Escribir para la web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Niveles de la utilización de la pirámide invertida</a:t>
            </a:r>
          </a:p>
          <a:p>
            <a:endParaRPr lang="es-CO" dirty="0"/>
          </a:p>
          <a:p>
            <a:r>
              <a:rPr lang="es-CO" dirty="0" smtClean="0"/>
              <a:t>Daniela Muñoz Giraldo</a:t>
            </a:r>
          </a:p>
          <a:p>
            <a:r>
              <a:rPr lang="es-CO" dirty="0" smtClean="0"/>
              <a:t>Yesid </a:t>
            </a:r>
            <a:r>
              <a:rPr lang="es-CO" smtClean="0"/>
              <a:t>Sepúlveda Patiño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506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5191" y="609600"/>
            <a:ext cx="6922220" cy="1167245"/>
          </a:xfrm>
        </p:spPr>
        <p:txBody>
          <a:bodyPr>
            <a:normAutofit/>
          </a:bodyPr>
          <a:lstStyle/>
          <a:p>
            <a:pPr algn="ctr"/>
            <a:r>
              <a:rPr lang="es-CO" sz="6000" dirty="0" smtClean="0"/>
              <a:t>Nivel 1 </a:t>
            </a:r>
            <a:endParaRPr lang="es-CO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859973"/>
            <a:ext cx="3347460" cy="39312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En este nivel el texto es totalmente lineal, y cumple con la estructura de la pirámide tradicional, debido que no tiene ni núcleos temáticos ni enlaces que permitan navegar a otros lugares sin perder el hilo del texto inicial.</a:t>
            </a:r>
          </a:p>
          <a:p>
            <a:pPr marL="0" indent="0">
              <a:buNone/>
            </a:pPr>
            <a:endParaRPr lang="es-CO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>
              <a:buNone/>
            </a:pPr>
            <a:r>
              <a:rPr lang="es-CO" sz="1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Link: http://www.elcolombiano.com/BancoConocimiento/A/avion_desaparecido_familiares_de_pasajeros_dicen_que_sus_celulares_dan_tono/avion_desaparecido_familiares_de_pasajeros_dicen_que_sus_celulares_dan_tono.asp</a:t>
            </a:r>
            <a:endParaRPr lang="es-CO" sz="12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>
              <a:buNone/>
            </a:pPr>
            <a:r>
              <a:rPr lang="es-CO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endParaRPr lang="es-CO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38" y="1859973"/>
            <a:ext cx="4118142" cy="44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7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1155"/>
          </a:xfrm>
        </p:spPr>
        <p:txBody>
          <a:bodyPr>
            <a:normAutofit/>
          </a:bodyPr>
          <a:lstStyle/>
          <a:p>
            <a:r>
              <a:rPr lang="es-CO" sz="4800" dirty="0" smtClean="0"/>
              <a:t>NIVEL 2 </a:t>
            </a:r>
            <a:endParaRPr lang="es-CO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7364" y="2157845"/>
            <a:ext cx="3210791" cy="3124201"/>
          </a:xfrm>
        </p:spPr>
        <p:txBody>
          <a:bodyPr>
            <a:normAutofit fontScale="85000" lnSpcReduction="20000"/>
          </a:bodyPr>
          <a:lstStyle/>
          <a:p>
            <a:r>
              <a:rPr lang="es-CO" dirty="0" smtClean="0"/>
              <a:t>En este nivel se encuentra los textos que aunque siguen el orden de la pirámide en cuanto a jerarquización, se divide en sub temas para hacer más amena la lectura y tocar diferentes perspectivas en base al mismo tema. </a:t>
            </a:r>
          </a:p>
          <a:p>
            <a:endParaRPr lang="es-CO" dirty="0"/>
          </a:p>
          <a:p>
            <a:r>
              <a:rPr lang="es-CO" sz="1200" dirty="0"/>
              <a:t>Link: </a:t>
            </a:r>
            <a:r>
              <a:rPr lang="es-CO" sz="1200" dirty="0">
                <a:hlinkClick r:id="rId2"/>
              </a:rPr>
              <a:t>http://</a:t>
            </a:r>
            <a:r>
              <a:rPr lang="es-CO" sz="1200" dirty="0" smtClean="0">
                <a:hlinkClick r:id="rId2"/>
              </a:rPr>
              <a:t>www.semana.com/vida-moderna/articulo/la-moda-de-desnudarse-frente-machu-picchu/380176-3</a:t>
            </a:r>
            <a:endParaRPr lang="es-CO" sz="1200" dirty="0" smtClean="0"/>
          </a:p>
          <a:p>
            <a:endParaRPr lang="es-CO" sz="13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63" y="359457"/>
            <a:ext cx="2543633" cy="58646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43" y="609600"/>
            <a:ext cx="3229426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3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15291"/>
          </a:xfrm>
        </p:spPr>
        <p:txBody>
          <a:bodyPr>
            <a:normAutofit/>
          </a:bodyPr>
          <a:lstStyle/>
          <a:p>
            <a:r>
              <a:rPr lang="es-CO" sz="6000" dirty="0" smtClean="0"/>
              <a:t>NIVEL 3</a:t>
            </a:r>
            <a:endParaRPr lang="es-CO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67791"/>
            <a:ext cx="3347460" cy="4603173"/>
          </a:xfrm>
        </p:spPr>
        <p:txBody>
          <a:bodyPr>
            <a:normAutofit fontScale="85000" lnSpcReduction="10000"/>
          </a:bodyPr>
          <a:lstStyle/>
          <a:p>
            <a:r>
              <a:rPr lang="es-CO" dirty="0" smtClean="0"/>
              <a:t>Aquí el texto es más interactivo debido a que sus párrafos, aunque, enlazados entre sí, proporciona al lector crear su propia pirámide invertida. Es decir, el usuario decide por donde empieza y por donde finaliza con la posibilidad de abrir hipervínculos que le amplié la información de cierto párrafo. </a:t>
            </a:r>
            <a:endParaRPr lang="es-CO" dirty="0"/>
          </a:p>
          <a:p>
            <a:endParaRPr lang="es-CO" dirty="0" smtClean="0"/>
          </a:p>
          <a:p>
            <a:r>
              <a:rPr lang="es-CO" sz="1400" dirty="0"/>
              <a:t>Link: </a:t>
            </a:r>
            <a:r>
              <a:rPr lang="es-CO" sz="1400" dirty="0">
                <a:hlinkClick r:id="rId2"/>
              </a:rPr>
              <a:t>http://</a:t>
            </a:r>
            <a:r>
              <a:rPr lang="es-CO" sz="1400" dirty="0" smtClean="0">
                <a:hlinkClick r:id="rId2"/>
              </a:rPr>
              <a:t>www.eltiempo.com/mundo/asia/celulares-de-vuelo-de-malasia-siguen-sonando_13640095-4</a:t>
            </a:r>
            <a:endParaRPr lang="es-CO" sz="1400" dirty="0" smtClean="0"/>
          </a:p>
          <a:p>
            <a:r>
              <a:rPr lang="es-CO" sz="1400" dirty="0"/>
              <a:t>http://www.semana.com/Especiales/proyectovictimas/index.html</a:t>
            </a:r>
            <a:endParaRPr lang="es-CO" sz="1400" dirty="0" smtClean="0"/>
          </a:p>
          <a:p>
            <a:endParaRPr lang="es-CO" sz="1400" dirty="0" smtClean="0"/>
          </a:p>
          <a:p>
            <a:endParaRPr lang="es-CO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73" y="394618"/>
            <a:ext cx="3322416" cy="58607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18" y="394618"/>
            <a:ext cx="2742647" cy="58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34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TC103457485[[fn=Malla]]</Template>
  <TotalTime>41</TotalTime>
  <Words>181</Words>
  <Application>Microsoft Office PowerPoint</Application>
  <PresentationFormat>Panorámica</PresentationFormat>
  <Paragraphs>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Khmer UI</vt:lpstr>
      <vt:lpstr>Malla</vt:lpstr>
      <vt:lpstr>Escribir para la web</vt:lpstr>
      <vt:lpstr>Nivel 1 </vt:lpstr>
      <vt:lpstr>NIVEL 2 </vt:lpstr>
      <vt:lpstr>NIVEL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Escribir para la web</dc:title>
  <dc:creator>1</dc:creator>
  <cp:lastModifiedBy>1</cp:lastModifiedBy>
  <cp:revision>4</cp:revision>
  <dcterms:created xsi:type="dcterms:W3CDTF">2014-03-12T15:22:18Z</dcterms:created>
  <dcterms:modified xsi:type="dcterms:W3CDTF">2014-03-12T16:03:29Z</dcterms:modified>
</cp:coreProperties>
</file>